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4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331" r:id="rId21"/>
    <p:sldId id="265" r:id="rId22"/>
    <p:sldId id="266" r:id="rId23"/>
    <p:sldId id="263" r:id="rId25"/>
    <p:sldId id="280" r:id="rId26"/>
    <p:sldId id="332" r:id="rId27"/>
    <p:sldId id="333" r:id="rId28"/>
    <p:sldId id="334" r:id="rId29"/>
    <p:sldId id="278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60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超越学科界限的认知基础第1组第十三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089025"/>
            <a:ext cx="5556885" cy="5542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65" y="2089785"/>
            <a:ext cx="6195695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1684020"/>
            <a:ext cx="11196955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8430" y="2725738"/>
            <a:ext cx="490220" cy="15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1574800"/>
            <a:ext cx="11438890" cy="3932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成员感想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1384935"/>
            <a:ext cx="11240770" cy="4740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4410075" y="4829175"/>
            <a:ext cx="690880" cy="64516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5408613" y="4921250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组员感想</a:t>
            </a:r>
            <a:endParaRPr lang="zh-CN" altLang="en-US" sz="2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6"/>
          <p:cNvCxnSpPr>
            <a:cxnSpLocks noChangeShapeType="1"/>
          </p:cNvCxnSpPr>
          <p:nvPr/>
        </p:nvCxnSpPr>
        <p:spPr bwMode="auto">
          <a:xfrm>
            <a:off x="5316538" y="4926013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25"/>
          <p:cNvCxnSpPr>
            <a:cxnSpLocks noChangeShapeType="1"/>
          </p:cNvCxnSpPr>
          <p:nvPr/>
        </p:nvCxnSpPr>
        <p:spPr bwMode="auto">
          <a:xfrm>
            <a:off x="5259388" y="4926013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007110"/>
            <a:ext cx="8228330" cy="5695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" y="1089025"/>
            <a:ext cx="9554845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" y="1500505"/>
            <a:ext cx="11530330" cy="3856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089025"/>
            <a:ext cx="11774170" cy="5288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" y="1466215"/>
            <a:ext cx="1118743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WPS 演示</Application>
  <PresentationFormat>自定义</PresentationFormat>
  <Paragraphs>75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49</cp:revision>
  <dcterms:created xsi:type="dcterms:W3CDTF">2015-07-30T01:13:00Z</dcterms:created>
  <dcterms:modified xsi:type="dcterms:W3CDTF">2017-12-19T00:52:55Z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